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2"/>
  </p:notesMasterIdLst>
  <p:handoutMasterIdLst>
    <p:handoutMasterId r:id="rId123"/>
  </p:handoutMasterIdLst>
  <p:sldIdLst>
    <p:sldId id="370" r:id="rId2"/>
    <p:sldId id="384" r:id="rId3"/>
    <p:sldId id="385" r:id="rId4"/>
    <p:sldId id="386" r:id="rId5"/>
    <p:sldId id="387" r:id="rId6"/>
    <p:sldId id="414" r:id="rId7"/>
    <p:sldId id="415" r:id="rId8"/>
    <p:sldId id="416" r:id="rId9"/>
    <p:sldId id="417" r:id="rId10"/>
    <p:sldId id="418" r:id="rId11"/>
    <p:sldId id="419" r:id="rId12"/>
    <p:sldId id="420" r:id="rId13"/>
    <p:sldId id="421" r:id="rId14"/>
    <p:sldId id="422" r:id="rId15"/>
    <p:sldId id="423" r:id="rId16"/>
    <p:sldId id="424" r:id="rId17"/>
    <p:sldId id="425" r:id="rId18"/>
    <p:sldId id="426" r:id="rId19"/>
    <p:sldId id="427" r:id="rId20"/>
    <p:sldId id="428" r:id="rId21"/>
    <p:sldId id="429" r:id="rId22"/>
    <p:sldId id="430" r:id="rId23"/>
    <p:sldId id="431" r:id="rId24"/>
    <p:sldId id="432" r:id="rId25"/>
    <p:sldId id="433" r:id="rId26"/>
    <p:sldId id="434" r:id="rId27"/>
    <p:sldId id="435" r:id="rId28"/>
    <p:sldId id="436" r:id="rId29"/>
    <p:sldId id="437" r:id="rId30"/>
    <p:sldId id="406" r:id="rId31"/>
    <p:sldId id="438" r:id="rId32"/>
    <p:sldId id="439" r:id="rId33"/>
    <p:sldId id="440" r:id="rId34"/>
    <p:sldId id="441" r:id="rId35"/>
    <p:sldId id="442" r:id="rId36"/>
    <p:sldId id="443" r:id="rId37"/>
    <p:sldId id="444" r:id="rId38"/>
    <p:sldId id="445" r:id="rId39"/>
    <p:sldId id="446" r:id="rId40"/>
    <p:sldId id="447" r:id="rId41"/>
    <p:sldId id="448" r:id="rId42"/>
    <p:sldId id="449" r:id="rId43"/>
    <p:sldId id="450" r:id="rId44"/>
    <p:sldId id="451" r:id="rId45"/>
    <p:sldId id="452" r:id="rId46"/>
    <p:sldId id="453" r:id="rId47"/>
    <p:sldId id="454" r:id="rId48"/>
    <p:sldId id="455" r:id="rId49"/>
    <p:sldId id="456" r:id="rId50"/>
    <p:sldId id="457" r:id="rId51"/>
    <p:sldId id="458" r:id="rId52"/>
    <p:sldId id="407" r:id="rId53"/>
    <p:sldId id="459" r:id="rId54"/>
    <p:sldId id="460" r:id="rId55"/>
    <p:sldId id="388" r:id="rId56"/>
    <p:sldId id="389" r:id="rId57"/>
    <p:sldId id="390" r:id="rId58"/>
    <p:sldId id="391" r:id="rId59"/>
    <p:sldId id="461" r:id="rId60"/>
    <p:sldId id="462" r:id="rId61"/>
    <p:sldId id="463" r:id="rId62"/>
    <p:sldId id="464" r:id="rId63"/>
    <p:sldId id="465" r:id="rId64"/>
    <p:sldId id="466" r:id="rId65"/>
    <p:sldId id="467" r:id="rId66"/>
    <p:sldId id="468" r:id="rId67"/>
    <p:sldId id="469" r:id="rId68"/>
    <p:sldId id="470" r:id="rId69"/>
    <p:sldId id="471" r:id="rId70"/>
    <p:sldId id="472" r:id="rId71"/>
    <p:sldId id="473" r:id="rId72"/>
    <p:sldId id="474" r:id="rId73"/>
    <p:sldId id="475" r:id="rId74"/>
    <p:sldId id="476" r:id="rId75"/>
    <p:sldId id="477" r:id="rId76"/>
    <p:sldId id="479" r:id="rId77"/>
    <p:sldId id="408" r:id="rId78"/>
    <p:sldId id="480" r:id="rId79"/>
    <p:sldId id="481" r:id="rId80"/>
    <p:sldId id="482" r:id="rId81"/>
    <p:sldId id="483" r:id="rId82"/>
    <p:sldId id="484" r:id="rId83"/>
    <p:sldId id="485" r:id="rId84"/>
    <p:sldId id="486" r:id="rId85"/>
    <p:sldId id="487" r:id="rId86"/>
    <p:sldId id="488" r:id="rId87"/>
    <p:sldId id="478" r:id="rId88"/>
    <p:sldId id="489" r:id="rId89"/>
    <p:sldId id="392" r:id="rId90"/>
    <p:sldId id="393" r:id="rId91"/>
    <p:sldId id="394" r:id="rId92"/>
    <p:sldId id="395" r:id="rId93"/>
    <p:sldId id="490" r:id="rId94"/>
    <p:sldId id="491" r:id="rId95"/>
    <p:sldId id="492" r:id="rId96"/>
    <p:sldId id="410" r:id="rId97"/>
    <p:sldId id="493" r:id="rId98"/>
    <p:sldId id="494" r:id="rId99"/>
    <p:sldId id="495" r:id="rId100"/>
    <p:sldId id="496" r:id="rId101"/>
    <p:sldId id="497" r:id="rId102"/>
    <p:sldId id="498" r:id="rId103"/>
    <p:sldId id="499" r:id="rId104"/>
    <p:sldId id="411" r:id="rId105"/>
    <p:sldId id="500" r:id="rId106"/>
    <p:sldId id="501" r:id="rId107"/>
    <p:sldId id="502" r:id="rId108"/>
    <p:sldId id="503" r:id="rId109"/>
    <p:sldId id="412" r:id="rId110"/>
    <p:sldId id="504" r:id="rId111"/>
    <p:sldId id="505" r:id="rId112"/>
    <p:sldId id="506" r:id="rId113"/>
    <p:sldId id="507" r:id="rId114"/>
    <p:sldId id="508" r:id="rId115"/>
    <p:sldId id="509" r:id="rId116"/>
    <p:sldId id="510" r:id="rId117"/>
    <p:sldId id="511" r:id="rId118"/>
    <p:sldId id="512" r:id="rId119"/>
    <p:sldId id="513" r:id="rId120"/>
    <p:sldId id="514" r:id="rId121"/>
  </p:sldIdLst>
  <p:sldSz cx="12190413" cy="6859588"/>
  <p:notesSz cx="6858000" cy="9144000"/>
  <p:custDataLst>
    <p:tags r:id="rId124"/>
  </p:custDataLst>
  <p:defaultTextStyle>
    <a:defPPr>
      <a:defRPr lang="zh-CN"/>
    </a:defPPr>
    <a:lvl1pPr marL="0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251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502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753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38">
          <p15:clr>
            <a:srgbClr val="A4A3A4"/>
          </p15:clr>
        </p15:guide>
        <p15:guide id="3" pos="3839">
          <p15:clr>
            <a:srgbClr val="A4A3A4"/>
          </p15:clr>
        </p15:guide>
        <p15:guide id="4" pos="7196">
          <p15:clr>
            <a:srgbClr val="A4A3A4"/>
          </p15:clr>
        </p15:guide>
        <p15:guide id="5" pos="57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9095"/>
    <a:srgbClr val="595959"/>
    <a:srgbClr val="57A4A9"/>
    <a:srgbClr val="FFFFFF"/>
    <a:srgbClr val="38B1BF"/>
    <a:srgbClr val="EF7768"/>
    <a:srgbClr val="FF9933"/>
    <a:srgbClr val="C7C7C7"/>
    <a:srgbClr val="F5F5F5"/>
    <a:srgbClr val="0045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54" autoAdjust="0"/>
    <p:restoredTop sz="94660"/>
  </p:normalViewPr>
  <p:slideViewPr>
    <p:cSldViewPr>
      <p:cViewPr varScale="1">
        <p:scale>
          <a:sx n="41" d="100"/>
          <a:sy n="41" d="100"/>
        </p:scale>
        <p:origin x="43" y="773"/>
      </p:cViewPr>
      <p:guideLst>
        <p:guide orient="horz" pos="2160"/>
        <p:guide orient="horz" pos="3838"/>
        <p:guide pos="3839"/>
        <p:guide pos="7196"/>
        <p:guide pos="57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-384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handoutMaster" Target="handoutMasters/handoutMaster1.xml"/><Relationship Id="rId128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tags" Target="tags/tag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1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/Relationships>
</file>

<file path=ppt/drawings/_rels/vmlDrawing1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3.emf"/></Relationships>
</file>

<file path=ppt/drawings/_rels/vmlDrawing1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1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1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1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C15E6-6BD2-4E4B-B1D4-218C26E1B228}" type="datetimeFigureOut">
              <a:rPr lang="zh-CN" altLang="en-US" smtClean="0"/>
              <a:t>2020/3/2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5EDCA-2189-4435-B38B-6F3C2C044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569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7430C-5A66-4BD0-A971-34190B6C6019}" type="datetimeFigureOut">
              <a:rPr lang="zh-CN" altLang="en-US" smtClean="0"/>
              <a:t>2020/3/2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C173A-3DA8-4893-B28A-1E15F55C33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74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871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606746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3302013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108152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545547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23975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491868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592055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9338447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785106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185003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45824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5347340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609463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51682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8039166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606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23062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321845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94540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014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5152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73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2065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07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05289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4409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3879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2352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8620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82828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3681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7343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7185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31053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7179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24859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9868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01061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8761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043109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5056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7403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6625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59831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89750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92915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05545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55923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52314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876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192413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20341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79785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30071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679244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88867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116363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54522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013840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38347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6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021087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57984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70332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56759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228213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14616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575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750517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62197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664973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045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33137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949351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612302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439831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79442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620962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05940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98737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298436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79604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6526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20137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0698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736492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012541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830686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51590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91203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55625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32183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6821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4096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078249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72618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6486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087844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6951925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913766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773315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159908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2860227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147992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350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553776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124858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96239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77227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18618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0076655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902093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330129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360976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323112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9404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9515159"/>
      </p:ext>
    </p:extLst>
  </p:cSld>
  <p:clrMapOvr>
    <a:masterClrMapping/>
  </p:clrMapOvr>
  <p:transition spd="slow" advClick="0" advTm="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118941"/>
      </p:ext>
    </p:extLst>
  </p:cSld>
  <p:clrMapOvr>
    <a:masterClrMapping/>
  </p:clrMapOvr>
  <p:transition spd="slow" advClick="0" advTm="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/>
          <p:cNvSpPr txBox="1"/>
          <p:nvPr userDrawn="1"/>
        </p:nvSpPr>
        <p:spPr>
          <a:xfrm>
            <a:off x="10801374" y="405458"/>
            <a:ext cx="1072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4140442"/>
      </p:ext>
    </p:extLst>
  </p:cSld>
  <p:clrMapOvr>
    <a:masterClrMapping/>
  </p:clrMapOvr>
  <p:transition spd="slow" advClick="0" advTm="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2637010"/>
      </p:ext>
    </p:extLst>
  </p:cSld>
  <p:clrMapOvr>
    <a:masterClrMapping/>
  </p:clrMapOvr>
  <p:transition spd="slow" advClick="0" advTm="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482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2" r:id="rId2"/>
    <p:sldLayoutId id="2147483710" r:id="rId3"/>
    <p:sldLayoutId id="2147483713" r:id="rId4"/>
    <p:sldLayoutId id="2147483707" r:id="rId5"/>
    <p:sldLayoutId id="2147483726" r:id="rId6"/>
  </p:sldLayoutIdLst>
  <p:transition spd="slow" advClick="0" advTm="0">
    <p:wipe/>
  </p:transition>
  <p:txStyles>
    <p:titleStyle>
      <a:lvl1pPr algn="ctr" defTabSz="1088502" rtl="0" eaLnBrk="1" latinLnBrk="0" hangingPunct="1"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8188" indent="-408188" algn="l" defTabSz="1088502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84408" indent="-340157" algn="l" defTabSz="1088502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627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904878" indent="-272125" algn="l" defTabSz="108850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29" indent="-272125" algn="l" defTabSz="1088502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80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631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88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13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51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02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753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00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25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505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756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007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Word_Document7.docx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6.vml"/><Relationship Id="rId5" Type="http://schemas.openxmlformats.org/officeDocument/2006/relationships/image" Target="../media/image97.emf"/><Relationship Id="rId4" Type="http://schemas.openxmlformats.org/officeDocument/2006/relationships/package" Target="../embeddings/Microsoft_Word_Document95.docx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7.vml"/><Relationship Id="rId5" Type="http://schemas.openxmlformats.org/officeDocument/2006/relationships/image" Target="../media/image98.emf"/><Relationship Id="rId4" Type="http://schemas.openxmlformats.org/officeDocument/2006/relationships/package" Target="../embeddings/Microsoft_Word_Document96.docx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8.vml"/><Relationship Id="rId5" Type="http://schemas.openxmlformats.org/officeDocument/2006/relationships/image" Target="../media/image99.emf"/><Relationship Id="rId4" Type="http://schemas.openxmlformats.org/officeDocument/2006/relationships/package" Target="../embeddings/Microsoft_Word_Document97.docx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9.vml"/><Relationship Id="rId5" Type="http://schemas.openxmlformats.org/officeDocument/2006/relationships/image" Target="../media/image100.emf"/><Relationship Id="rId4" Type="http://schemas.openxmlformats.org/officeDocument/2006/relationships/package" Target="../embeddings/Microsoft_Word_Document98.docx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0.vml"/><Relationship Id="rId5" Type="http://schemas.openxmlformats.org/officeDocument/2006/relationships/image" Target="../media/image101.emf"/><Relationship Id="rId4" Type="http://schemas.openxmlformats.org/officeDocument/2006/relationships/package" Target="../embeddings/Microsoft_Word_Document99.docx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1.vml"/><Relationship Id="rId5" Type="http://schemas.openxmlformats.org/officeDocument/2006/relationships/image" Target="../media/image102.emf"/><Relationship Id="rId4" Type="http://schemas.openxmlformats.org/officeDocument/2006/relationships/package" Target="../embeddings/Microsoft_Word_Document100.docx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2.vml"/><Relationship Id="rId5" Type="http://schemas.openxmlformats.org/officeDocument/2006/relationships/image" Target="../media/image103.emf"/><Relationship Id="rId4" Type="http://schemas.openxmlformats.org/officeDocument/2006/relationships/package" Target="../embeddings/Microsoft_Word_Document101.docx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3.vml"/><Relationship Id="rId5" Type="http://schemas.openxmlformats.org/officeDocument/2006/relationships/image" Target="../media/image104.emf"/><Relationship Id="rId4" Type="http://schemas.openxmlformats.org/officeDocument/2006/relationships/package" Target="../embeddings/Microsoft_Word_Document102.docx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4.vml"/><Relationship Id="rId5" Type="http://schemas.openxmlformats.org/officeDocument/2006/relationships/image" Target="../media/image105.emf"/><Relationship Id="rId4" Type="http://schemas.openxmlformats.org/officeDocument/2006/relationships/package" Target="../embeddings/Microsoft_Word_Document103.docx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5.vml"/><Relationship Id="rId5" Type="http://schemas.openxmlformats.org/officeDocument/2006/relationships/image" Target="../media/image106.emf"/><Relationship Id="rId4" Type="http://schemas.openxmlformats.org/officeDocument/2006/relationships/package" Target="../embeddings/Microsoft_Word_Document104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Word_Document8.docx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6.vml"/><Relationship Id="rId5" Type="http://schemas.openxmlformats.org/officeDocument/2006/relationships/image" Target="../media/image107.emf"/><Relationship Id="rId4" Type="http://schemas.openxmlformats.org/officeDocument/2006/relationships/package" Target="../embeddings/Microsoft_Word_Document105.docx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7.vml"/><Relationship Id="rId5" Type="http://schemas.openxmlformats.org/officeDocument/2006/relationships/image" Target="../media/image108.emf"/><Relationship Id="rId4" Type="http://schemas.openxmlformats.org/officeDocument/2006/relationships/package" Target="../embeddings/Microsoft_Word_Document106.docx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8.vml"/><Relationship Id="rId5" Type="http://schemas.openxmlformats.org/officeDocument/2006/relationships/image" Target="../media/image109.emf"/><Relationship Id="rId4" Type="http://schemas.openxmlformats.org/officeDocument/2006/relationships/package" Target="../embeddings/Microsoft_Word_Document107.docx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9.vml"/><Relationship Id="rId5" Type="http://schemas.openxmlformats.org/officeDocument/2006/relationships/image" Target="../media/image110.emf"/><Relationship Id="rId4" Type="http://schemas.openxmlformats.org/officeDocument/2006/relationships/package" Target="../embeddings/Microsoft_Word_Document108.docx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0.vml"/><Relationship Id="rId5" Type="http://schemas.openxmlformats.org/officeDocument/2006/relationships/image" Target="../media/image111.emf"/><Relationship Id="rId4" Type="http://schemas.openxmlformats.org/officeDocument/2006/relationships/package" Target="../embeddings/Microsoft_Word_Document109.docx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1.vml"/><Relationship Id="rId5" Type="http://schemas.openxmlformats.org/officeDocument/2006/relationships/image" Target="../media/image112.emf"/><Relationship Id="rId4" Type="http://schemas.openxmlformats.org/officeDocument/2006/relationships/package" Target="../embeddings/Microsoft_Word_Document110.docx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2.vml"/><Relationship Id="rId5" Type="http://schemas.openxmlformats.org/officeDocument/2006/relationships/image" Target="../media/image113.emf"/><Relationship Id="rId4" Type="http://schemas.openxmlformats.org/officeDocument/2006/relationships/package" Target="../embeddings/Microsoft_Word_Document111.docx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3.vml"/><Relationship Id="rId5" Type="http://schemas.openxmlformats.org/officeDocument/2006/relationships/image" Target="../media/image114.emf"/><Relationship Id="rId4" Type="http://schemas.openxmlformats.org/officeDocument/2006/relationships/package" Target="../embeddings/Microsoft_Word_Document112.docx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4.vml"/><Relationship Id="rId5" Type="http://schemas.openxmlformats.org/officeDocument/2006/relationships/image" Target="../media/image115.emf"/><Relationship Id="rId4" Type="http://schemas.openxmlformats.org/officeDocument/2006/relationships/package" Target="../embeddings/Microsoft_Word_Document113.docx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5.vml"/><Relationship Id="rId5" Type="http://schemas.openxmlformats.org/officeDocument/2006/relationships/image" Target="../media/image116.emf"/><Relationship Id="rId4" Type="http://schemas.openxmlformats.org/officeDocument/2006/relationships/package" Target="../embeddings/Microsoft_Word_Document114.doc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Document9.docx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6.vml"/><Relationship Id="rId5" Type="http://schemas.openxmlformats.org/officeDocument/2006/relationships/image" Target="../media/image117.emf"/><Relationship Id="rId4" Type="http://schemas.openxmlformats.org/officeDocument/2006/relationships/package" Target="../embeddings/Microsoft_Word_Document115.doc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Word_Document10.doc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Word_Document11.doc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4.emf"/><Relationship Id="rId4" Type="http://schemas.openxmlformats.org/officeDocument/2006/relationships/package" Target="../embeddings/Microsoft_Word_Document12.doc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Word_Document13.doc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Word_Document14.doc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Word_Document15.doc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16.docx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Word_Document17.doc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Word_Document18.doc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Word_Document19.doc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Word_Document20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Word_Document21.doc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Word_Document22.doc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25.emf"/><Relationship Id="rId4" Type="http://schemas.openxmlformats.org/officeDocument/2006/relationships/package" Target="../embeddings/Microsoft_Word_Document23.doc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Word_Document24.doc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27.emf"/><Relationship Id="rId4" Type="http://schemas.openxmlformats.org/officeDocument/2006/relationships/package" Target="../embeddings/Microsoft_Word_Document25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28.emf"/><Relationship Id="rId4" Type="http://schemas.openxmlformats.org/officeDocument/2006/relationships/package" Target="../embeddings/Microsoft_Word_Document26.docx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package" Target="../embeddings/Microsoft_Word_Document.docx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Word_Document27.doc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28.doc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31.emf"/><Relationship Id="rId4" Type="http://schemas.openxmlformats.org/officeDocument/2006/relationships/package" Target="../embeddings/Microsoft_Word_Document29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32.emf"/><Relationship Id="rId4" Type="http://schemas.openxmlformats.org/officeDocument/2006/relationships/package" Target="../embeddings/Microsoft_Word_Document30.doc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33.emf"/><Relationship Id="rId4" Type="http://schemas.openxmlformats.org/officeDocument/2006/relationships/package" Target="../embeddings/Microsoft_Word_Document31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Word_Document32.docx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Word_Document33.doc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Word_Document34.doc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Word_Document35.docx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Word_Document36.doc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.emf"/><Relationship Id="rId4" Type="http://schemas.openxmlformats.org/officeDocument/2006/relationships/package" Target="../embeddings/Microsoft_Word_Document1.docx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39.emf"/><Relationship Id="rId4" Type="http://schemas.openxmlformats.org/officeDocument/2006/relationships/package" Target="../embeddings/Microsoft_Word_Document37.docx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Word_Document38.docx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Word_Document39.doc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Word_Document40.docx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43.emf"/><Relationship Id="rId4" Type="http://schemas.openxmlformats.org/officeDocument/2006/relationships/package" Target="../embeddings/Microsoft_Word_Document41.docx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44.emf"/><Relationship Id="rId4" Type="http://schemas.openxmlformats.org/officeDocument/2006/relationships/package" Target="../embeddings/Microsoft_Word_Document42.doc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45.emf"/><Relationship Id="rId4" Type="http://schemas.openxmlformats.org/officeDocument/2006/relationships/package" Target="../embeddings/Microsoft_Word_Document43.docx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46.emf"/><Relationship Id="rId4" Type="http://schemas.openxmlformats.org/officeDocument/2006/relationships/package" Target="../embeddings/Microsoft_Word_Document44.docx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6.vml"/><Relationship Id="rId5" Type="http://schemas.openxmlformats.org/officeDocument/2006/relationships/image" Target="../media/image47.emf"/><Relationship Id="rId4" Type="http://schemas.openxmlformats.org/officeDocument/2006/relationships/package" Target="../embeddings/Microsoft_Word_Document45.docx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48.emf"/><Relationship Id="rId4" Type="http://schemas.openxmlformats.org/officeDocument/2006/relationships/package" Target="../embeddings/Microsoft_Word_Document46.doc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Word_Document2.docx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8.vml"/><Relationship Id="rId5" Type="http://schemas.openxmlformats.org/officeDocument/2006/relationships/image" Target="../media/image49.emf"/><Relationship Id="rId4" Type="http://schemas.openxmlformats.org/officeDocument/2006/relationships/package" Target="../embeddings/Microsoft_Word_Document47.docx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50.emf"/><Relationship Id="rId4" Type="http://schemas.openxmlformats.org/officeDocument/2006/relationships/package" Target="../embeddings/Microsoft_Word_Document48.docx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0.vml"/><Relationship Id="rId5" Type="http://schemas.openxmlformats.org/officeDocument/2006/relationships/image" Target="../media/image51.emf"/><Relationship Id="rId4" Type="http://schemas.openxmlformats.org/officeDocument/2006/relationships/package" Target="../embeddings/Microsoft_Word_Document49.docx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52.emf"/><Relationship Id="rId4" Type="http://schemas.openxmlformats.org/officeDocument/2006/relationships/package" Target="../embeddings/Microsoft_Word_Document50.docx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2.vml"/><Relationship Id="rId5" Type="http://schemas.openxmlformats.org/officeDocument/2006/relationships/image" Target="../media/image53.emf"/><Relationship Id="rId4" Type="http://schemas.openxmlformats.org/officeDocument/2006/relationships/package" Target="../embeddings/Microsoft_Word_Document51.docx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3.vml"/><Relationship Id="rId5" Type="http://schemas.openxmlformats.org/officeDocument/2006/relationships/image" Target="../media/image54.emf"/><Relationship Id="rId4" Type="http://schemas.openxmlformats.org/officeDocument/2006/relationships/package" Target="../embeddings/Microsoft_Word_Document52.doc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4.vml"/><Relationship Id="rId5" Type="http://schemas.openxmlformats.org/officeDocument/2006/relationships/image" Target="../media/image55.emf"/><Relationship Id="rId4" Type="http://schemas.openxmlformats.org/officeDocument/2006/relationships/package" Target="../embeddings/Microsoft_Word_Document53.doc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56.emf"/><Relationship Id="rId4" Type="http://schemas.openxmlformats.org/officeDocument/2006/relationships/package" Target="../embeddings/Microsoft_Word_Document54.doc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57.emf"/><Relationship Id="rId4" Type="http://schemas.openxmlformats.org/officeDocument/2006/relationships/package" Target="../embeddings/Microsoft_Word_Document55.doc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Document3.docx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58.emf"/><Relationship Id="rId4" Type="http://schemas.openxmlformats.org/officeDocument/2006/relationships/package" Target="../embeddings/Microsoft_Word_Document56.doc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59.emf"/><Relationship Id="rId4" Type="http://schemas.openxmlformats.org/officeDocument/2006/relationships/package" Target="../embeddings/Microsoft_Word_Document57.doc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60.emf"/><Relationship Id="rId4" Type="http://schemas.openxmlformats.org/officeDocument/2006/relationships/package" Target="../embeddings/Microsoft_Word_Document58.docx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0.vml"/><Relationship Id="rId5" Type="http://schemas.openxmlformats.org/officeDocument/2006/relationships/image" Target="../media/image61.emf"/><Relationship Id="rId4" Type="http://schemas.openxmlformats.org/officeDocument/2006/relationships/package" Target="../embeddings/Microsoft_Word_Document59.docx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1.vml"/><Relationship Id="rId5" Type="http://schemas.openxmlformats.org/officeDocument/2006/relationships/image" Target="../media/image62.emf"/><Relationship Id="rId4" Type="http://schemas.openxmlformats.org/officeDocument/2006/relationships/package" Target="../embeddings/Microsoft_Word_Document60.docx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2.vml"/><Relationship Id="rId5" Type="http://schemas.openxmlformats.org/officeDocument/2006/relationships/image" Target="../media/image63.emf"/><Relationship Id="rId4" Type="http://schemas.openxmlformats.org/officeDocument/2006/relationships/package" Target="../embeddings/Microsoft_Word_Document61.docx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64.emf"/><Relationship Id="rId4" Type="http://schemas.openxmlformats.org/officeDocument/2006/relationships/package" Target="../embeddings/Microsoft_Word_Document62.doc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65.emf"/><Relationship Id="rId4" Type="http://schemas.openxmlformats.org/officeDocument/2006/relationships/package" Target="../embeddings/Microsoft_Word_Document63.docx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5.vml"/><Relationship Id="rId5" Type="http://schemas.openxmlformats.org/officeDocument/2006/relationships/image" Target="../media/image66.emf"/><Relationship Id="rId4" Type="http://schemas.openxmlformats.org/officeDocument/2006/relationships/package" Target="../embeddings/Microsoft_Word_Document64.docx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6.vml"/><Relationship Id="rId5" Type="http://schemas.openxmlformats.org/officeDocument/2006/relationships/image" Target="../media/image67.emf"/><Relationship Id="rId4" Type="http://schemas.openxmlformats.org/officeDocument/2006/relationships/package" Target="../embeddings/Microsoft_Word_Document65.doc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Word_Document4.docx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7.vml"/><Relationship Id="rId5" Type="http://schemas.openxmlformats.org/officeDocument/2006/relationships/image" Target="../media/image68.emf"/><Relationship Id="rId4" Type="http://schemas.openxmlformats.org/officeDocument/2006/relationships/package" Target="../embeddings/Microsoft_Word_Document66.docx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8.vml"/><Relationship Id="rId5" Type="http://schemas.openxmlformats.org/officeDocument/2006/relationships/image" Target="../media/image69.emf"/><Relationship Id="rId4" Type="http://schemas.openxmlformats.org/officeDocument/2006/relationships/package" Target="../embeddings/Microsoft_Word_Document67.docx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70.emf"/><Relationship Id="rId4" Type="http://schemas.openxmlformats.org/officeDocument/2006/relationships/package" Target="../embeddings/Microsoft_Word_Document68.docx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0.vml"/><Relationship Id="rId5" Type="http://schemas.openxmlformats.org/officeDocument/2006/relationships/image" Target="../media/image71.emf"/><Relationship Id="rId4" Type="http://schemas.openxmlformats.org/officeDocument/2006/relationships/package" Target="../embeddings/Microsoft_Word_Document69.docx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1.vml"/><Relationship Id="rId5" Type="http://schemas.openxmlformats.org/officeDocument/2006/relationships/image" Target="../media/image72.emf"/><Relationship Id="rId4" Type="http://schemas.openxmlformats.org/officeDocument/2006/relationships/package" Target="../embeddings/Microsoft_Word_Document70.docx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2.vml"/><Relationship Id="rId5" Type="http://schemas.openxmlformats.org/officeDocument/2006/relationships/image" Target="../media/image73.emf"/><Relationship Id="rId4" Type="http://schemas.openxmlformats.org/officeDocument/2006/relationships/package" Target="../embeddings/Microsoft_Word_Document71.docx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74.emf"/><Relationship Id="rId4" Type="http://schemas.openxmlformats.org/officeDocument/2006/relationships/package" Target="../embeddings/Microsoft_Word_Document72.docx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4.vml"/><Relationship Id="rId5" Type="http://schemas.openxmlformats.org/officeDocument/2006/relationships/image" Target="../media/image75.emf"/><Relationship Id="rId4" Type="http://schemas.openxmlformats.org/officeDocument/2006/relationships/package" Target="../embeddings/Microsoft_Word_Document73.docx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5.vml"/><Relationship Id="rId5" Type="http://schemas.openxmlformats.org/officeDocument/2006/relationships/image" Target="../media/image76.emf"/><Relationship Id="rId4" Type="http://schemas.openxmlformats.org/officeDocument/2006/relationships/package" Target="../embeddings/Microsoft_Word_Document74.docx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6.vml"/><Relationship Id="rId5" Type="http://schemas.openxmlformats.org/officeDocument/2006/relationships/image" Target="../media/image77.emf"/><Relationship Id="rId4" Type="http://schemas.openxmlformats.org/officeDocument/2006/relationships/package" Target="../embeddings/Microsoft_Word_Document75.doc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Word_Document5.docx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7.vml"/><Relationship Id="rId5" Type="http://schemas.openxmlformats.org/officeDocument/2006/relationships/image" Target="../media/image78.emf"/><Relationship Id="rId4" Type="http://schemas.openxmlformats.org/officeDocument/2006/relationships/package" Target="../embeddings/Microsoft_Word_Document76.docx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8.vml"/><Relationship Id="rId5" Type="http://schemas.openxmlformats.org/officeDocument/2006/relationships/image" Target="../media/image79.emf"/><Relationship Id="rId4" Type="http://schemas.openxmlformats.org/officeDocument/2006/relationships/package" Target="../embeddings/Microsoft_Word_Document77.docx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9.vml"/><Relationship Id="rId5" Type="http://schemas.openxmlformats.org/officeDocument/2006/relationships/image" Target="../media/image80.emf"/><Relationship Id="rId4" Type="http://schemas.openxmlformats.org/officeDocument/2006/relationships/package" Target="../embeddings/Microsoft_Word_Document78.docx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0.vml"/><Relationship Id="rId5" Type="http://schemas.openxmlformats.org/officeDocument/2006/relationships/image" Target="../media/image81.emf"/><Relationship Id="rId4" Type="http://schemas.openxmlformats.org/officeDocument/2006/relationships/package" Target="../embeddings/Microsoft_Word_Document79.docx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1.vml"/><Relationship Id="rId5" Type="http://schemas.openxmlformats.org/officeDocument/2006/relationships/image" Target="../media/image82.emf"/><Relationship Id="rId4" Type="http://schemas.openxmlformats.org/officeDocument/2006/relationships/package" Target="../embeddings/Microsoft_Word_Document80.docx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2.vml"/><Relationship Id="rId5" Type="http://schemas.openxmlformats.org/officeDocument/2006/relationships/image" Target="../media/image83.emf"/><Relationship Id="rId4" Type="http://schemas.openxmlformats.org/officeDocument/2006/relationships/package" Target="../embeddings/Microsoft_Word_Document81.docx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3.vml"/><Relationship Id="rId5" Type="http://schemas.openxmlformats.org/officeDocument/2006/relationships/image" Target="../media/image84.emf"/><Relationship Id="rId4" Type="http://schemas.openxmlformats.org/officeDocument/2006/relationships/package" Target="../embeddings/Microsoft_Word_Document82.docx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4.vml"/><Relationship Id="rId5" Type="http://schemas.openxmlformats.org/officeDocument/2006/relationships/image" Target="../media/image85.emf"/><Relationship Id="rId4" Type="http://schemas.openxmlformats.org/officeDocument/2006/relationships/package" Target="../embeddings/Microsoft_Word_Document83.docx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5.vml"/><Relationship Id="rId5" Type="http://schemas.openxmlformats.org/officeDocument/2006/relationships/image" Target="../media/image86.emf"/><Relationship Id="rId4" Type="http://schemas.openxmlformats.org/officeDocument/2006/relationships/package" Target="../embeddings/Microsoft_Word_Document84.docx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Word_Document6.docx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6.vml"/><Relationship Id="rId5" Type="http://schemas.openxmlformats.org/officeDocument/2006/relationships/image" Target="../media/image87.emf"/><Relationship Id="rId4" Type="http://schemas.openxmlformats.org/officeDocument/2006/relationships/package" Target="../embeddings/Microsoft_Word_Document85.docx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7.vml"/><Relationship Id="rId5" Type="http://schemas.openxmlformats.org/officeDocument/2006/relationships/image" Target="../media/image88.emf"/><Relationship Id="rId4" Type="http://schemas.openxmlformats.org/officeDocument/2006/relationships/package" Target="../embeddings/Microsoft_Word_Document86.docx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8.vml"/><Relationship Id="rId5" Type="http://schemas.openxmlformats.org/officeDocument/2006/relationships/image" Target="../media/image89.emf"/><Relationship Id="rId4" Type="http://schemas.openxmlformats.org/officeDocument/2006/relationships/package" Target="../embeddings/Microsoft_Word_Document87.docx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9.vml"/><Relationship Id="rId5" Type="http://schemas.openxmlformats.org/officeDocument/2006/relationships/image" Target="../media/image90.emf"/><Relationship Id="rId4" Type="http://schemas.openxmlformats.org/officeDocument/2006/relationships/package" Target="../embeddings/Microsoft_Word_Document88.docx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0.vml"/><Relationship Id="rId5" Type="http://schemas.openxmlformats.org/officeDocument/2006/relationships/image" Target="../media/image91.emf"/><Relationship Id="rId4" Type="http://schemas.openxmlformats.org/officeDocument/2006/relationships/package" Target="../embeddings/Microsoft_Word_Document89.docx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1.vml"/><Relationship Id="rId5" Type="http://schemas.openxmlformats.org/officeDocument/2006/relationships/image" Target="../media/image92.emf"/><Relationship Id="rId4" Type="http://schemas.openxmlformats.org/officeDocument/2006/relationships/package" Target="../embeddings/Microsoft_Word_Document90.docx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2.vml"/><Relationship Id="rId5" Type="http://schemas.openxmlformats.org/officeDocument/2006/relationships/image" Target="../media/image93.emf"/><Relationship Id="rId4" Type="http://schemas.openxmlformats.org/officeDocument/2006/relationships/package" Target="../embeddings/Microsoft_Word_Document91.docx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3.vml"/><Relationship Id="rId5" Type="http://schemas.openxmlformats.org/officeDocument/2006/relationships/image" Target="../media/image94.emf"/><Relationship Id="rId4" Type="http://schemas.openxmlformats.org/officeDocument/2006/relationships/package" Target="../embeddings/Microsoft_Word_Document92.docx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4.vml"/><Relationship Id="rId5" Type="http://schemas.openxmlformats.org/officeDocument/2006/relationships/image" Target="../media/image95.emf"/><Relationship Id="rId4" Type="http://schemas.openxmlformats.org/officeDocument/2006/relationships/package" Target="../embeddings/Microsoft_Word_Document93.docx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5.vml"/><Relationship Id="rId5" Type="http://schemas.openxmlformats.org/officeDocument/2006/relationships/image" Target="../media/image96.emf"/><Relationship Id="rId4" Type="http://schemas.openxmlformats.org/officeDocument/2006/relationships/package" Target="../embeddings/Microsoft_Word_Document94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4655046" y="1127493"/>
            <a:ext cx="2880320" cy="2483034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6406814"/>
            <a:ext cx="12190412" cy="452774"/>
            <a:chOff x="1" y="6406814"/>
            <a:chExt cx="12190412" cy="452774"/>
          </a:xfrm>
        </p:grpSpPr>
        <p:sp>
          <p:nvSpPr>
            <p:cNvPr id="32" name="六边形 31"/>
            <p:cNvSpPr/>
            <p:nvPr/>
          </p:nvSpPr>
          <p:spPr>
            <a:xfrm>
              <a:off x="1" y="6406814"/>
              <a:ext cx="3041773" cy="45277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六边形 32"/>
            <p:cNvSpPr/>
            <p:nvPr/>
          </p:nvSpPr>
          <p:spPr>
            <a:xfrm>
              <a:off x="3041775" y="6406814"/>
              <a:ext cx="3063750" cy="45277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六边形 33"/>
            <p:cNvSpPr/>
            <p:nvPr/>
          </p:nvSpPr>
          <p:spPr>
            <a:xfrm>
              <a:off x="6095207" y="6406814"/>
              <a:ext cx="3047603" cy="45277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六边形 34"/>
            <p:cNvSpPr/>
            <p:nvPr/>
          </p:nvSpPr>
          <p:spPr>
            <a:xfrm>
              <a:off x="9142810" y="6406814"/>
              <a:ext cx="3047603" cy="45277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六边形 35"/>
          <p:cNvSpPr/>
          <p:nvPr/>
        </p:nvSpPr>
        <p:spPr>
          <a:xfrm flipV="1">
            <a:off x="0" y="0"/>
            <a:ext cx="3047603" cy="93401"/>
          </a:xfrm>
          <a:prstGeom prst="hexagon">
            <a:avLst/>
          </a:prstGeom>
          <a:solidFill>
            <a:srgbClr val="5FCA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452349" y="1263776"/>
            <a:ext cx="3262397" cy="1323423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8000" dirty="0">
                <a:solidFill>
                  <a:srgbClr val="319095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第四章</a:t>
            </a:r>
          </a:p>
        </p:txBody>
      </p:sp>
      <p:sp>
        <p:nvSpPr>
          <p:cNvPr id="42" name="矩形 41"/>
          <p:cNvSpPr/>
          <p:nvPr/>
        </p:nvSpPr>
        <p:spPr>
          <a:xfrm>
            <a:off x="1755952" y="2682045"/>
            <a:ext cx="9212744" cy="1446534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8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概率论与数理统计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90550" y="139852"/>
            <a:ext cx="5305293" cy="692493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altLang="zh-CN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Python</a:t>
            </a:r>
            <a:r>
              <a:rPr lang="zh-CN" altLang="en-US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数学实验与建模</a:t>
            </a:r>
          </a:p>
        </p:txBody>
      </p:sp>
      <p:pic>
        <p:nvPicPr>
          <p:cNvPr id="46" name="商务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18122" y="6197364"/>
            <a:ext cx="812694" cy="812988"/>
          </a:xfrm>
          <a:prstGeom prst="rect">
            <a:avLst/>
          </a:prstGeom>
        </p:spPr>
      </p:pic>
      <p:sp>
        <p:nvSpPr>
          <p:cNvPr id="19" name="六边形 18"/>
          <p:cNvSpPr/>
          <p:nvPr/>
        </p:nvSpPr>
        <p:spPr>
          <a:xfrm flipV="1">
            <a:off x="3041774" y="2632"/>
            <a:ext cx="3047603" cy="93401"/>
          </a:xfrm>
          <a:prstGeom prst="hexagon">
            <a:avLst/>
          </a:prstGeom>
          <a:solidFill>
            <a:srgbClr val="A0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0" name="六边形 19"/>
          <p:cNvSpPr/>
          <p:nvPr/>
        </p:nvSpPr>
        <p:spPr>
          <a:xfrm flipV="1">
            <a:off x="6083548" y="2632"/>
            <a:ext cx="3047603" cy="93401"/>
          </a:xfrm>
          <a:prstGeom prst="hexag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1" name="六边形 20"/>
          <p:cNvSpPr/>
          <p:nvPr/>
        </p:nvSpPr>
        <p:spPr>
          <a:xfrm flipV="1">
            <a:off x="9142810" y="2632"/>
            <a:ext cx="3047603" cy="93401"/>
          </a:xfrm>
          <a:prstGeom prst="hexagon">
            <a:avLst/>
          </a:prstGeom>
          <a:solidFill>
            <a:srgbClr val="F58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94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3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4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  <p:bldLst>
      <p:bldP spid="36" grpId="0" animBg="1"/>
      <p:bldP spid="40" grpId="0"/>
      <p:bldP spid="42" grpId="0"/>
      <p:bldP spid="45" grpId="0"/>
      <p:bldP spid="19" grpId="0" animBg="1"/>
      <p:bldP spid="20" grpId="0" animBg="1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6896965"/>
              </p:ext>
            </p:extLst>
          </p:nvPr>
        </p:nvGraphicFramePr>
        <p:xfrm>
          <a:off x="457200" y="1047750"/>
          <a:ext cx="11537474" cy="395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3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" y="1047750"/>
                        <a:ext cx="11537474" cy="3958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963796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115253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389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78975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1439982"/>
              </p:ext>
            </p:extLst>
          </p:nvPr>
        </p:nvGraphicFramePr>
        <p:xfrm>
          <a:off x="361950" y="1333500"/>
          <a:ext cx="11449050" cy="508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4920" name="Document" r:id="rId4" imgW="11670708" imgH="5207046" progId="Word.Document.12">
                  <p:embed/>
                </p:oleObj>
              </mc:Choice>
              <mc:Fallback>
                <p:oleObj name="Document" r:id="rId4" imgW="11670708" imgH="52070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5086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58350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5482570"/>
              </p:ext>
            </p:extLst>
          </p:nvPr>
        </p:nvGraphicFramePr>
        <p:xfrm>
          <a:off x="361950" y="1333500"/>
          <a:ext cx="1125855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5944" name="Document" r:id="rId4" imgW="11537474" imgH="4261519" progId="Word.Document.12">
                  <p:embed/>
                </p:oleObj>
              </mc:Choice>
              <mc:Fallback>
                <p:oleObj name="Document" r:id="rId4" imgW="11537474" imgH="426151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3172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4956539"/>
              </p:ext>
            </p:extLst>
          </p:nvPr>
        </p:nvGraphicFramePr>
        <p:xfrm>
          <a:off x="361950" y="1333500"/>
          <a:ext cx="11258550" cy="542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968" name="Document" r:id="rId4" imgW="11537474" imgH="5772349" progId="Word.Document.12">
                  <p:embed/>
                </p:oleObj>
              </mc:Choice>
              <mc:Fallback>
                <p:oleObj name="Document" r:id="rId4" imgW="11537474" imgH="577234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42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512746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2188810"/>
              </p:ext>
            </p:extLst>
          </p:nvPr>
        </p:nvGraphicFramePr>
        <p:xfrm>
          <a:off x="361950" y="1333500"/>
          <a:ext cx="11258550" cy="470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3" name="Document" r:id="rId4" imgW="11514849" imgH="4858807" progId="Word.Document.12">
                  <p:embed/>
                </p:oleObj>
              </mc:Choice>
              <mc:Fallback>
                <p:oleObj name="Document" r:id="rId4" imgW="11514849" imgH="485880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0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080713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427234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99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199439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54107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01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8628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384092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040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449250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294769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06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4575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4.6.3  </a:t>
            </a:r>
            <a:r>
              <a:rPr lang="zh-CN" altLang="en-US" sz="3600" b="1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异常值处理</a:t>
            </a:r>
            <a:endParaRPr lang="zh-CN" altLang="en-US" sz="3600" b="1" dirty="0">
              <a:solidFill>
                <a:srgbClr val="319095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9526000"/>
              </p:ext>
            </p:extLst>
          </p:nvPr>
        </p:nvGraphicFramePr>
        <p:xfrm>
          <a:off x="330025" y="174409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07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0025" y="174409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102676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190606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6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336347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4718533"/>
              </p:ext>
            </p:extLst>
          </p:nvPr>
        </p:nvGraphicFramePr>
        <p:xfrm>
          <a:off x="361950" y="1333500"/>
          <a:ext cx="1125855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088" name="Document" r:id="rId4" imgW="11537474" imgH="4944340" progId="Word.Document.12">
                  <p:embed/>
                </p:oleObj>
              </mc:Choice>
              <mc:Fallback>
                <p:oleObj name="Document" r:id="rId4" imgW="11537474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99167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623125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311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494046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84732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413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582973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7117024"/>
              </p:ext>
            </p:extLst>
          </p:nvPr>
        </p:nvGraphicFramePr>
        <p:xfrm>
          <a:off x="190550" y="1108183"/>
          <a:ext cx="11258550" cy="518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6182" name="Document" r:id="rId4" imgW="11537474" imgH="5314500" progId="Word.Document.12">
                  <p:embed/>
                </p:oleObj>
              </mc:Choice>
              <mc:Fallback>
                <p:oleObj name="Document" r:id="rId4" imgW="11537474" imgH="531450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1108183"/>
                        <a:ext cx="11258550" cy="518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204156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9092559"/>
              </p:ext>
            </p:extLst>
          </p:nvPr>
        </p:nvGraphicFramePr>
        <p:xfrm>
          <a:off x="190550" y="985464"/>
          <a:ext cx="11537474" cy="52544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06" name="Document" r:id="rId4" imgW="11537474" imgH="5254484" progId="Word.Document.12">
                  <p:embed/>
                </p:oleObj>
              </mc:Choice>
              <mc:Fallback>
                <p:oleObj name="Document" r:id="rId4" imgW="11537474" imgH="52544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985464"/>
                        <a:ext cx="11537474" cy="52544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427746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376924"/>
              </p:ext>
            </p:extLst>
          </p:nvPr>
        </p:nvGraphicFramePr>
        <p:xfrm>
          <a:off x="174813" y="1250131"/>
          <a:ext cx="11258550" cy="558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30" name="Document" r:id="rId4" imgW="11537474" imgH="5727786" progId="Word.Document.12">
                  <p:embed/>
                </p:oleObj>
              </mc:Choice>
              <mc:Fallback>
                <p:oleObj name="Document" r:id="rId4" imgW="11537474" imgH="572778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4813" y="1250131"/>
                        <a:ext cx="11258550" cy="558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35846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1941598"/>
              </p:ext>
            </p:extLst>
          </p:nvPr>
        </p:nvGraphicFramePr>
        <p:xfrm>
          <a:off x="165100" y="1106375"/>
          <a:ext cx="11258550" cy="544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54" name="Document" r:id="rId4" imgW="11537474" imgH="5587628" progId="Word.Document.12">
                  <p:embed/>
                </p:oleObj>
              </mc:Choice>
              <mc:Fallback>
                <p:oleObj name="Document" r:id="rId4" imgW="11537474" imgH="558762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5100" y="1106375"/>
                        <a:ext cx="11258550" cy="544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63005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485031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7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416304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904529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30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15150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5640072"/>
              </p:ext>
            </p:extLst>
          </p:nvPr>
        </p:nvGraphicFramePr>
        <p:xfrm>
          <a:off x="361950" y="1333500"/>
          <a:ext cx="11258550" cy="466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326" name="Document" r:id="rId4" imgW="11537474" imgH="4783338" progId="Word.Document.12">
                  <p:embed/>
                </p:oleObj>
              </mc:Choice>
              <mc:Fallback>
                <p:oleObj name="Document" r:id="rId4" imgW="11537474" imgH="478333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6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11498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5316711"/>
              </p:ext>
            </p:extLst>
          </p:nvPr>
        </p:nvGraphicFramePr>
        <p:xfrm>
          <a:off x="361950" y="1333500"/>
          <a:ext cx="1125855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85" name="Document" r:id="rId4" imgW="11537474" imgH="4944340" progId="Word.Document.12">
                  <p:embed/>
                </p:oleObj>
              </mc:Choice>
              <mc:Fallback>
                <p:oleObj name="Document" r:id="rId4" imgW="11537474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02776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7170903"/>
              </p:ext>
            </p:extLst>
          </p:nvPr>
        </p:nvGraphicFramePr>
        <p:xfrm>
          <a:off x="361950" y="1333500"/>
          <a:ext cx="11258550" cy="421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350" name="Document" r:id="rId4" imgW="11537474" imgH="4311113" progId="Word.Document.12">
                  <p:embed/>
                </p:oleObj>
              </mc:Choice>
              <mc:Fallback>
                <p:oleObj name="Document" r:id="rId4" imgW="11537474" imgH="431111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21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942762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937733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0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88597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433684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3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035094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001696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5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177501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472833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8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137467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767338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0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258929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0629185"/>
              </p:ext>
            </p:extLst>
          </p:nvPr>
        </p:nvGraphicFramePr>
        <p:xfrm>
          <a:off x="361950" y="1333500"/>
          <a:ext cx="11449050" cy="506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29" name="Document" r:id="rId4" imgW="11670708" imgH="5340016" progId="Word.Document.12">
                  <p:embed/>
                </p:oleObj>
              </mc:Choice>
              <mc:Fallback>
                <p:oleObj name="Document" r:id="rId4" imgW="11670708" imgH="534001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506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206542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6925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5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832267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918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3624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6" y="1291846"/>
            <a:ext cx="78352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随机变量的概率计算和数字特征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描述统计和统计图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参数估计和建设检验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方差分析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一元线性回归模型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2059A80F-6262-40C7-806C-6EEF0D1770AA}"/>
              </a:ext>
            </a:extLst>
          </p:cNvPr>
          <p:cNvSpPr txBox="1"/>
          <p:nvPr/>
        </p:nvSpPr>
        <p:spPr bwMode="auto">
          <a:xfrm>
            <a:off x="2909921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7B474FE1-678D-4FF5-9137-4258F28EA6F0}"/>
              </a:ext>
            </a:extLst>
          </p:cNvPr>
          <p:cNvCxnSpPr/>
          <p:nvPr/>
        </p:nvCxnSpPr>
        <p:spPr>
          <a:xfrm>
            <a:off x="3788893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234004F-CE95-4223-A143-8527F4DAD99D}"/>
              </a:ext>
            </a:extLst>
          </p:cNvPr>
          <p:cNvSpPr txBox="1"/>
          <p:nvPr/>
        </p:nvSpPr>
        <p:spPr bwMode="auto">
          <a:xfrm>
            <a:off x="3880159" y="5540318"/>
            <a:ext cx="80476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常用的数据清洗方法</a:t>
            </a:r>
          </a:p>
        </p:txBody>
      </p:sp>
    </p:spTree>
    <p:extLst>
      <p:ext uri="{BB962C8B-B14F-4D97-AF65-F5344CB8AC3E}">
        <p14:creationId xmlns:p14="http://schemas.microsoft.com/office/powerpoint/2010/main" val="281236608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991691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7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53561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92334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0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339926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977017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2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640353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987302"/>
              </p:ext>
            </p:extLst>
          </p:nvPr>
        </p:nvGraphicFramePr>
        <p:xfrm>
          <a:off x="214570" y="934552"/>
          <a:ext cx="11258550" cy="550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49" name="Document" r:id="rId4" imgW="11537474" imgH="5656989" progId="Word.Document.12">
                  <p:embed/>
                </p:oleObj>
              </mc:Choice>
              <mc:Fallback>
                <p:oleObj name="Document" r:id="rId4" imgW="11537474" imgH="565698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4570" y="934552"/>
                        <a:ext cx="11258550" cy="550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140004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5366382"/>
              </p:ext>
            </p:extLst>
          </p:nvPr>
        </p:nvGraphicFramePr>
        <p:xfrm>
          <a:off x="0" y="1622167"/>
          <a:ext cx="12940386" cy="44264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173" name="Document" r:id="rId4" imgW="11514849" imgH="4441927" progId="Word.Document.12">
                  <p:embed/>
                </p:oleObj>
              </mc:Choice>
              <mc:Fallback>
                <p:oleObj name="Document" r:id="rId4" imgW="11514849" imgH="444192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22167"/>
                        <a:ext cx="12940386" cy="44264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128154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3963582"/>
              </p:ext>
            </p:extLst>
          </p:nvPr>
        </p:nvGraphicFramePr>
        <p:xfrm>
          <a:off x="361950" y="1333500"/>
          <a:ext cx="11258550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197" name="Document" r:id="rId4" imgW="11537474" imgH="4691337" progId="Word.Document.12">
                  <p:embed/>
                </p:oleObj>
              </mc:Choice>
              <mc:Fallback>
                <p:oleObj name="Document" r:id="rId4" imgW="11537474" imgH="469133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564987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8090978"/>
              </p:ext>
            </p:extLst>
          </p:nvPr>
        </p:nvGraphicFramePr>
        <p:xfrm>
          <a:off x="361950" y="1333500"/>
          <a:ext cx="11258550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221" name="Document" r:id="rId4" imgW="11537474" imgH="5636504" progId="Word.Document.12">
                  <p:embed/>
                </p:oleObj>
              </mc:Choice>
              <mc:Fallback>
                <p:oleObj name="Document" r:id="rId4" imgW="11537474" imgH="56365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06615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017330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4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101431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530054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6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36782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562493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29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776828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880073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670449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4.4.2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双因素方差分析及</a:t>
            </a: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Python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6844142"/>
              </p:ext>
            </p:extLst>
          </p:nvPr>
        </p:nvGraphicFramePr>
        <p:xfrm>
          <a:off x="330025" y="174409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63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0025" y="174409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86758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0994219"/>
              </p:ext>
            </p:extLst>
          </p:nvPr>
        </p:nvGraphicFramePr>
        <p:xfrm>
          <a:off x="361950" y="1333500"/>
          <a:ext cx="1125855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31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50979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378107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34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574021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694680"/>
              </p:ext>
            </p:extLst>
          </p:nvPr>
        </p:nvGraphicFramePr>
        <p:xfrm>
          <a:off x="361950" y="1333500"/>
          <a:ext cx="11449050" cy="485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65" name="Document" r:id="rId4" imgW="11670708" imgH="5043169" progId="Word.Document.12">
                  <p:embed/>
                </p:oleObj>
              </mc:Choice>
              <mc:Fallback>
                <p:oleObj name="Document" r:id="rId4" imgW="11670708" imgH="504316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4857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85260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16996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38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701247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326456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41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4518387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2093011"/>
              </p:ext>
            </p:extLst>
          </p:nvPr>
        </p:nvGraphicFramePr>
        <p:xfrm>
          <a:off x="361950" y="1333500"/>
          <a:ext cx="11537474" cy="395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43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537474" cy="3958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027238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1040248"/>
              </p:ext>
            </p:extLst>
          </p:nvPr>
        </p:nvGraphicFramePr>
        <p:xfrm>
          <a:off x="361950" y="1381894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2461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81894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39661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1956478"/>
              </p:ext>
            </p:extLst>
          </p:nvPr>
        </p:nvGraphicFramePr>
        <p:xfrm>
          <a:off x="361950" y="1333500"/>
          <a:ext cx="11537474" cy="395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348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537474" cy="3958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9820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109878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450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889144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4.4.1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单因素方差分析及</a:t>
            </a: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Python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0259914"/>
              </p:ext>
            </p:extLst>
          </p:nvPr>
        </p:nvGraphicFramePr>
        <p:xfrm>
          <a:off x="323850" y="1752600"/>
          <a:ext cx="11239500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1" name="Document" r:id="rId4" imgW="11514849" imgH="4351004" progId="Word.Document.12">
                  <p:embed/>
                </p:oleObj>
              </mc:Choice>
              <mc:Fallback>
                <p:oleObj name="Document" r:id="rId4" imgW="11514849" imgH="4351004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63494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3690615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33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181960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606575"/>
              </p:ext>
            </p:extLst>
          </p:nvPr>
        </p:nvGraphicFramePr>
        <p:xfrm>
          <a:off x="361950" y="1333500"/>
          <a:ext cx="11258550" cy="443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557" name="Document" r:id="rId4" imgW="11537474" imgH="4549022" progId="Word.Document.12">
                  <p:embed/>
                </p:oleObj>
              </mc:Choice>
              <mc:Fallback>
                <p:oleObj name="Document" r:id="rId4" imgW="11537474" imgH="45490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43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787718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791068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58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48546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9958096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04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981384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7246830"/>
              </p:ext>
            </p:extLst>
          </p:nvPr>
        </p:nvGraphicFramePr>
        <p:xfrm>
          <a:off x="361950" y="1333500"/>
          <a:ext cx="11537474" cy="427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9628" name="Document" r:id="rId4" imgW="11537474" imgH="4278050" progId="Word.Document.12">
                  <p:embed/>
                </p:oleObj>
              </mc:Choice>
              <mc:Fallback>
                <p:oleObj name="Document" r:id="rId4" imgW="11537474" imgH="427805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537474" cy="4278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6637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328790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652" name="Document" r:id="rId4" imgW="11537474" imgH="5057185" progId="Word.Document.12">
                  <p:embed/>
                </p:oleObj>
              </mc:Choice>
              <mc:Fallback>
                <p:oleObj name="Document" r:id="rId4" imgW="11537474" imgH="505718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25089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185213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168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79079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485243"/>
              </p:ext>
            </p:extLst>
          </p:nvPr>
        </p:nvGraphicFramePr>
        <p:xfrm>
          <a:off x="361950" y="1333500"/>
          <a:ext cx="1125855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94" name="Document" r:id="rId4" imgW="11537474" imgH="4351004" progId="Word.Document.12">
                  <p:embed/>
                </p:oleObj>
              </mc:Choice>
              <mc:Fallback>
                <p:oleObj name="Document" r:id="rId4" imgW="11537474" imgH="43510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533224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029685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770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576502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1882833"/>
              </p:ext>
            </p:extLst>
          </p:nvPr>
        </p:nvGraphicFramePr>
        <p:xfrm>
          <a:off x="165100" y="1304925"/>
          <a:ext cx="11258550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746" name="Document" r:id="rId4" imgW="11537474" imgH="4369333" progId="Word.Document.12">
                  <p:embed/>
                </p:oleObj>
              </mc:Choice>
              <mc:Fallback>
                <p:oleObj name="Document" r:id="rId4" imgW="11537474" imgH="436933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5100" y="1304925"/>
                        <a:ext cx="11258550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33520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5911270"/>
              </p:ext>
            </p:extLst>
          </p:nvPr>
        </p:nvGraphicFramePr>
        <p:xfrm>
          <a:off x="361950" y="1333500"/>
          <a:ext cx="11258550" cy="430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5" name="Document" r:id="rId4" imgW="11537474" imgH="4425755" progId="Word.Document.12">
                  <p:embed/>
                </p:oleObj>
              </mc:Choice>
              <mc:Fallback>
                <p:oleObj name="Document" r:id="rId4" imgW="11537474" imgH="442575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305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881738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9277984"/>
              </p:ext>
            </p:extLst>
          </p:nvPr>
        </p:nvGraphicFramePr>
        <p:xfrm>
          <a:off x="465138" y="1106375"/>
          <a:ext cx="11537474" cy="395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72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106375"/>
                        <a:ext cx="11537474" cy="3958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27005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480415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2698" name="Document" r:id="rId4" imgW="11537474" imgH="4271222" progId="Word.Document.12">
                  <p:embed/>
                </p:oleObj>
              </mc:Choice>
              <mc:Fallback>
                <p:oleObj name="Document" r:id="rId4" imgW="11537474" imgH="42712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3615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4047759"/>
              </p:ext>
            </p:extLst>
          </p:nvPr>
        </p:nvGraphicFramePr>
        <p:xfrm>
          <a:off x="369888" y="906252"/>
          <a:ext cx="11449050" cy="594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7" name="Document" r:id="rId4" imgW="11670708" imgH="6105494" progId="Word.Document.12">
                  <p:embed/>
                </p:oleObj>
              </mc:Choice>
              <mc:Fallback>
                <p:oleObj name="Document" r:id="rId4" imgW="11670708" imgH="610549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9888" y="906252"/>
                        <a:ext cx="11449050" cy="594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725306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2201496"/>
              </p:ext>
            </p:extLst>
          </p:nvPr>
        </p:nvGraphicFramePr>
        <p:xfrm>
          <a:off x="465138" y="962358"/>
          <a:ext cx="11258550" cy="531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891" name="Document" r:id="rId4" imgW="11537474" imgH="5447830" progId="Word.Document.12">
                  <p:embed/>
                </p:oleObj>
              </mc:Choice>
              <mc:Fallback>
                <p:oleObj name="Document" r:id="rId4" imgW="11537474" imgH="544783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962358"/>
                        <a:ext cx="11258550" cy="5314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35994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64804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91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05216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918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3624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6" y="1291846"/>
            <a:ext cx="78352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随机变量的概率计算和数字特征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描述统计和统计图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参数估计和建设检验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方差分析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一元线性回归模型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2059A80F-6262-40C7-806C-6EEF0D1770AA}"/>
              </a:ext>
            </a:extLst>
          </p:cNvPr>
          <p:cNvSpPr txBox="1"/>
          <p:nvPr/>
        </p:nvSpPr>
        <p:spPr bwMode="auto">
          <a:xfrm>
            <a:off x="2909921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7B474FE1-678D-4FF5-9137-4258F28EA6F0}"/>
              </a:ext>
            </a:extLst>
          </p:cNvPr>
          <p:cNvCxnSpPr/>
          <p:nvPr/>
        </p:nvCxnSpPr>
        <p:spPr>
          <a:xfrm>
            <a:off x="3788893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234004F-CE95-4223-A143-8527F4DAD99D}"/>
              </a:ext>
            </a:extLst>
          </p:cNvPr>
          <p:cNvSpPr txBox="1"/>
          <p:nvPr/>
        </p:nvSpPr>
        <p:spPr bwMode="auto">
          <a:xfrm>
            <a:off x="3880159" y="5540318"/>
            <a:ext cx="80476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常用的数据清洗方法</a:t>
            </a:r>
          </a:p>
        </p:txBody>
      </p:sp>
    </p:spTree>
    <p:extLst>
      <p:ext uri="{BB962C8B-B14F-4D97-AF65-F5344CB8AC3E}">
        <p14:creationId xmlns:p14="http://schemas.microsoft.com/office/powerpoint/2010/main" val="67860581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275370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725318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4.5.1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一元线性回归分析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3034981"/>
              </p:ext>
            </p:extLst>
          </p:nvPr>
        </p:nvGraphicFramePr>
        <p:xfrm>
          <a:off x="323850" y="1752600"/>
          <a:ext cx="1123950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3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53050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8032276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7" name="Document" r:id="rId4" imgW="11514849" imgH="3958562" progId="Word.Document.12">
                  <p:embed/>
                </p:oleObj>
              </mc:Choice>
              <mc:Fallback>
                <p:oleObj name="Document" r:id="rId4" imgW="11514849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8900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987590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293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533676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964265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4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295502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064782"/>
              </p:ext>
            </p:extLst>
          </p:nvPr>
        </p:nvGraphicFramePr>
        <p:xfrm>
          <a:off x="361950" y="1333500"/>
          <a:ext cx="11537474" cy="395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96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537474" cy="3958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24435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140425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98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656306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368870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1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618141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032724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03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591233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2154101"/>
              </p:ext>
            </p:extLst>
          </p:nvPr>
        </p:nvGraphicFramePr>
        <p:xfrm>
          <a:off x="361950" y="1333500"/>
          <a:ext cx="1125855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058" name="Document" r:id="rId4" imgW="11537474" imgH="4266191" progId="Word.Document.12">
                  <p:embed/>
                </p:oleObj>
              </mc:Choice>
              <mc:Fallback>
                <p:oleObj name="Document" r:id="rId4" imgW="11537474" imgH="42661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359092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613738"/>
              </p:ext>
            </p:extLst>
          </p:nvPr>
        </p:nvGraphicFramePr>
        <p:xfrm>
          <a:off x="552450" y="12192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082" name="Document" r:id="rId4" imgW="11514849" imgH="3955687" progId="Word.Document.12">
                  <p:embed/>
                </p:oleObj>
              </mc:Choice>
              <mc:Fallback>
                <p:oleObj name="Document" r:id="rId4" imgW="11514849" imgH="395568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2450" y="12192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2079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550922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106" name="Document" r:id="rId4" imgW="11537474" imgH="4351004" progId="Word.Document.12">
                  <p:embed/>
                </p:oleObj>
              </mc:Choice>
              <mc:Fallback>
                <p:oleObj name="Document" r:id="rId4" imgW="11537474" imgH="43510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883255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5745016"/>
              </p:ext>
            </p:extLst>
          </p:nvPr>
        </p:nvGraphicFramePr>
        <p:xfrm>
          <a:off x="465138" y="1053531"/>
          <a:ext cx="11258550" cy="560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1130" name="Document" r:id="rId4" imgW="11537474" imgH="5735693" progId="Word.Document.12">
                  <p:embed/>
                </p:oleObj>
              </mc:Choice>
              <mc:Fallback>
                <p:oleObj name="Document" r:id="rId4" imgW="11537474" imgH="573569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053531"/>
                        <a:ext cx="11258550" cy="560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555621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649308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215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107363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4485152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177" name="Document" r:id="rId4" imgW="11514849" imgH="4153346" progId="Word.Document.12">
                  <p:embed/>
                </p:oleObj>
              </mc:Choice>
              <mc:Fallback>
                <p:oleObj name="Document" r:id="rId4" imgW="11514849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153473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911664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76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978378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919233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420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86861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035073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225" name="Document" r:id="rId4" imgW="11514849" imgH="4153346" progId="Word.Document.12">
                  <p:embed/>
                </p:oleObj>
              </mc:Choice>
              <mc:Fallback>
                <p:oleObj name="Document" r:id="rId4" imgW="11514849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285488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512635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4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119429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6602703"/>
              </p:ext>
            </p:extLst>
          </p:nvPr>
        </p:nvGraphicFramePr>
        <p:xfrm>
          <a:off x="484188" y="1279004"/>
          <a:ext cx="11220450" cy="539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273" name="Document" r:id="rId4" imgW="11491865" imgH="5537675" progId="Word.Document.12">
                  <p:embed/>
                </p:oleObj>
              </mc:Choice>
              <mc:Fallback>
                <p:oleObj name="Document" r:id="rId4" imgW="11491865" imgH="55376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4188" y="1279004"/>
                        <a:ext cx="11220450" cy="539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2706513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29047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29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761741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429809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32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21861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846380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34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78952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4.5.2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一元线性回归应用举例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2059227"/>
              </p:ext>
            </p:extLst>
          </p:nvPr>
        </p:nvGraphicFramePr>
        <p:xfrm>
          <a:off x="330025" y="174409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11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0025" y="174409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832032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9571613"/>
              </p:ext>
            </p:extLst>
          </p:nvPr>
        </p:nvGraphicFramePr>
        <p:xfrm>
          <a:off x="165100" y="1143541"/>
          <a:ext cx="11258550" cy="489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369" name="Document" r:id="rId4" imgW="11537474" imgH="5021606" progId="Word.Document.12">
                  <p:embed/>
                </p:oleObj>
              </mc:Choice>
              <mc:Fallback>
                <p:oleObj name="Document" r:id="rId4" imgW="11537474" imgH="502160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5100" y="1143541"/>
                        <a:ext cx="11258550" cy="4895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012577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039699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39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365285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1130818"/>
              </p:ext>
            </p:extLst>
          </p:nvPr>
        </p:nvGraphicFramePr>
        <p:xfrm>
          <a:off x="190550" y="1470025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78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1470025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57977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822664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341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84038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148008"/>
              </p:ext>
            </p:extLst>
          </p:nvPr>
        </p:nvGraphicFramePr>
        <p:xfrm>
          <a:off x="361950" y="1333500"/>
          <a:ext cx="11258550" cy="582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4441" name="Document" r:id="rId4" imgW="11537474" imgH="5970008" progId="Word.Document.12">
                  <p:embed/>
                </p:oleObj>
              </mc:Choice>
              <mc:Fallback>
                <p:oleObj name="Document" r:id="rId4" imgW="11537474" imgH="597000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82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900361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787485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058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064700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2286311"/>
              </p:ext>
            </p:extLst>
          </p:nvPr>
        </p:nvGraphicFramePr>
        <p:xfrm>
          <a:off x="-170335" y="923510"/>
          <a:ext cx="12522589" cy="625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608" name="Document" r:id="rId4" imgW="11514849" imgH="5746474" progId="Word.Document.12">
                  <p:embed/>
                </p:oleObj>
              </mc:Choice>
              <mc:Fallback>
                <p:oleObj name="Document" r:id="rId4" imgW="11514849" imgH="574647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70335" y="923510"/>
                        <a:ext cx="12522589" cy="625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62834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359789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63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331777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955002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65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762565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4822388"/>
              </p:ext>
            </p:extLst>
          </p:nvPr>
        </p:nvGraphicFramePr>
        <p:xfrm>
          <a:off x="827102" y="1018017"/>
          <a:ext cx="12200731" cy="5890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4680" name="Document" r:id="rId4" imgW="13455897" imgH="6496498" progId="Word.Document.12">
                  <p:embed/>
                </p:oleObj>
              </mc:Choice>
              <mc:Fallback>
                <p:oleObj name="Document" r:id="rId4" imgW="13455897" imgH="649649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27102" y="1018017"/>
                        <a:ext cx="12200731" cy="5890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108623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907487"/>
              </p:ext>
            </p:extLst>
          </p:nvPr>
        </p:nvGraphicFramePr>
        <p:xfrm>
          <a:off x="361950" y="1333501"/>
          <a:ext cx="11537474" cy="48868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5465" name="Document" r:id="rId4" imgW="11537474" imgH="4886839" progId="Word.Document.12">
                  <p:embed/>
                </p:oleObj>
              </mc:Choice>
              <mc:Fallback>
                <p:oleObj name="Document" r:id="rId4" imgW="11537474" imgH="488683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1"/>
                        <a:ext cx="11537474" cy="48868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24768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一元线性回归模型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053936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570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219893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918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3624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6" y="1291846"/>
            <a:ext cx="78352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随机变量的概率计算和数字特征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描述统计和统计图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参数估计和建设检验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方差分析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一元线性回归模型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2059A80F-6262-40C7-806C-6EEF0D1770AA}"/>
              </a:ext>
            </a:extLst>
          </p:cNvPr>
          <p:cNvSpPr txBox="1"/>
          <p:nvPr/>
        </p:nvSpPr>
        <p:spPr bwMode="auto">
          <a:xfrm>
            <a:off x="2909921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7B474FE1-678D-4FF5-9137-4258F28EA6F0}"/>
              </a:ext>
            </a:extLst>
          </p:cNvPr>
          <p:cNvCxnSpPr/>
          <p:nvPr/>
        </p:nvCxnSpPr>
        <p:spPr>
          <a:xfrm>
            <a:off x="3788893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234004F-CE95-4223-A143-8527F4DAD99D}"/>
              </a:ext>
            </a:extLst>
          </p:cNvPr>
          <p:cNvSpPr txBox="1"/>
          <p:nvPr/>
        </p:nvSpPr>
        <p:spPr bwMode="auto">
          <a:xfrm>
            <a:off x="3880159" y="5540318"/>
            <a:ext cx="80476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常用的数据清洗方法</a:t>
            </a:r>
          </a:p>
        </p:txBody>
      </p:sp>
    </p:spTree>
    <p:extLst>
      <p:ext uri="{BB962C8B-B14F-4D97-AF65-F5344CB8AC3E}">
        <p14:creationId xmlns:p14="http://schemas.microsoft.com/office/powerpoint/2010/main" val="392470635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方差分析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531649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1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4428078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77127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303727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4.6.1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重复观测处理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1285595"/>
              </p:ext>
            </p:extLst>
          </p:nvPr>
        </p:nvGraphicFramePr>
        <p:xfrm>
          <a:off x="330025" y="174409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5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0025" y="174409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387921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37756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929527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6923862"/>
              </p:ext>
            </p:extLst>
          </p:nvPr>
        </p:nvGraphicFramePr>
        <p:xfrm>
          <a:off x="-179859" y="1473324"/>
          <a:ext cx="11277600" cy="447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28" name="Document" r:id="rId4" imgW="11548966" imgH="4585679" progId="Word.Document.12">
                  <p:embed/>
                </p:oleObj>
              </mc:Choice>
              <mc:Fallback>
                <p:oleObj name="Document" r:id="rId4" imgW="11548966" imgH="458567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79859" y="1473324"/>
                        <a:ext cx="11277600" cy="447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4386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745645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75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073622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729500"/>
              </p:ext>
            </p:extLst>
          </p:nvPr>
        </p:nvGraphicFramePr>
        <p:xfrm>
          <a:off x="180493" y="1053532"/>
          <a:ext cx="11640182" cy="5275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776" name="Document" r:id="rId4" imgW="11640182" imgH="5275687" progId="Word.Document.12">
                  <p:embed/>
                </p:oleObj>
              </mc:Choice>
              <mc:Fallback>
                <p:oleObj name="Document" r:id="rId4" imgW="11640182" imgH="527568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0493" y="1053532"/>
                        <a:ext cx="11640182" cy="5275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163850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4.6.2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缺失值处理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3408106"/>
              </p:ext>
            </p:extLst>
          </p:nvPr>
        </p:nvGraphicFramePr>
        <p:xfrm>
          <a:off x="330025" y="174409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9800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0025" y="174409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212520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8927305"/>
              </p:ext>
            </p:extLst>
          </p:nvPr>
        </p:nvGraphicFramePr>
        <p:xfrm>
          <a:off x="361950" y="1333500"/>
          <a:ext cx="112204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824" name="Document" r:id="rId4" imgW="11491865" imgH="4744165" progId="Word.Document.12">
                  <p:embed/>
                </p:oleObj>
              </mc:Choice>
              <mc:Fallback>
                <p:oleObj name="Document" r:id="rId4" imgW="11491865" imgH="474416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204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462140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9317877"/>
              </p:ext>
            </p:extLst>
          </p:nvPr>
        </p:nvGraphicFramePr>
        <p:xfrm>
          <a:off x="361950" y="1333500"/>
          <a:ext cx="11449050" cy="466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1848" name="Document" r:id="rId4" imgW="11670708" imgH="4777588" progId="Word.Document.12">
                  <p:embed/>
                </p:oleObj>
              </mc:Choice>
              <mc:Fallback>
                <p:oleObj name="Document" r:id="rId4" imgW="11670708" imgH="477758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466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439893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4.6</a:t>
            </a:r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常用的数据清洗方法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8039926"/>
              </p:ext>
            </p:extLst>
          </p:nvPr>
        </p:nvGraphicFramePr>
        <p:xfrm>
          <a:off x="361950" y="1333500"/>
          <a:ext cx="1125855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872" name="Document" r:id="rId4" imgW="11537474" imgH="4266191" progId="Word.Document.12">
                  <p:embed/>
                </p:oleObj>
              </mc:Choice>
              <mc:Fallback>
                <p:oleObj name="Document" r:id="rId4" imgW="11537474" imgH="42661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57078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自定义 81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EF7768"/>
      </a:accent1>
      <a:accent2>
        <a:srgbClr val="C7C7C7"/>
      </a:accent2>
      <a:accent3>
        <a:srgbClr val="38B1BF"/>
      </a:accent3>
      <a:accent4>
        <a:srgbClr val="FF9933"/>
      </a:accent4>
      <a:accent5>
        <a:srgbClr val="7F7F7F"/>
      </a:accent5>
      <a:accent6>
        <a:srgbClr val="878787"/>
      </a:accent6>
      <a:hlink>
        <a:srgbClr val="006387"/>
      </a:hlink>
      <a:folHlink>
        <a:srgbClr val="8B8B8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2394</TotalTime>
  <Words>1060</Words>
  <Application>Microsoft Office PowerPoint</Application>
  <PresentationFormat>自定义</PresentationFormat>
  <Paragraphs>398</Paragraphs>
  <Slides>120</Slides>
  <Notes>117</Notes>
  <HiddenSlides>0</HiddenSlides>
  <MMClips>1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120</vt:i4>
      </vt:variant>
    </vt:vector>
  </HeadingPairs>
  <TitlesOfParts>
    <vt:vector size="130" baseType="lpstr">
      <vt:lpstr>隶书</vt:lpstr>
      <vt:lpstr>微软雅黑</vt:lpstr>
      <vt:lpstr>Arial</vt:lpstr>
      <vt:lpstr>Calibri</vt:lpstr>
      <vt:lpstr>Eras Bold ITC</vt:lpstr>
      <vt:lpstr>Impact</vt:lpstr>
      <vt:lpstr>Times New Roman</vt:lpstr>
      <vt:lpstr>Office 主题</vt:lpstr>
      <vt:lpstr>Document</vt:lpstr>
      <vt:lpstr>Microsoft Word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亮亮图文旗舰店</dc:subject>
  <cp:keywords>更多模版：亮亮图文旗舰店https:/liangliangtuwen.tmall.com</cp:keywords>
  <dc:description>更多模版：亮亮图文旗舰店https://liangliangtuwen.tmall.com</dc:description>
  <cp:lastModifiedBy>sxj</cp:lastModifiedBy>
  <cp:revision>42</cp:revision>
  <dcterms:created xsi:type="dcterms:W3CDTF">2015-04-23T03:04:04Z</dcterms:created>
  <dcterms:modified xsi:type="dcterms:W3CDTF">2020-03-02T15:13:30Z</dcterms:modified>
</cp:coreProperties>
</file>

<file path=docProps/thumbnail.jpeg>
</file>